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hW9YfF0hi23kpFBDX3YBFGCIw7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836a3b3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b836a3b3b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836a3b3b8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836a3b3b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836a3b3b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b836a3b3b8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836a3b3b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b836a3b3b8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snmmQP9hDjWdpPCoAyx_fvJJCVpvCYx4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7ve7p6k2a7zNMFRfM1qHJvaZAWJo93bt/view" TargetMode="External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petry.github.io/NormalMap-Online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Ocean basin Animation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CSCI 2230 Final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Bitao Jin, Ella Liang, Renhao Zhang, Joel Kim</a:t>
            </a:r>
            <a:endParaRPr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4: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Deep sea color filter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838200" y="1272209"/>
            <a:ext cx="10515600" cy="5390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After rendering the wave, the sea basin and caustics ray,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it is not really like the vision in deep sea…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Necessary to consider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spectral absorption rule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of the sea water.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Using framebuffer to make an extra render pass (fragment shader)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8" name="Google Shape;168;p8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007" y="2154443"/>
            <a:ext cx="4173769" cy="326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4: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Deep sea color filter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9"/>
          <p:cNvSpPr txBox="1"/>
          <p:nvPr>
            <p:ph idx="1" type="body"/>
          </p:nvPr>
        </p:nvSpPr>
        <p:spPr>
          <a:xfrm>
            <a:off x="838200" y="1272209"/>
            <a:ext cx="10515600" cy="5390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use the color map in fragment shader: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 approximated fitting followed: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000"/>
              <a:buChar char="•"/>
            </a:pPr>
            <a:r>
              <a:rPr lang="en-US" sz="1000" u="sng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https://www.deepsea.com/wp-content/uploads/2022/01/201305_Understading_Basics_Underwater_Lighting_ONT.pdf</a:t>
            </a:r>
            <a:endParaRPr sz="1000" u="sng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6" name="Google Shape;176;p9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088" y="2449343"/>
            <a:ext cx="5438905" cy="424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0646" y="1244398"/>
            <a:ext cx="3048425" cy="73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487" y="2393106"/>
            <a:ext cx="2774626" cy="21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4487" y="4593824"/>
            <a:ext cx="2774626" cy="21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60049" y="2165625"/>
            <a:ext cx="2231950" cy="16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836a3b3b8_2_0"/>
          <p:cNvSpPr txBox="1"/>
          <p:nvPr>
            <p:ph type="title"/>
          </p:nvPr>
        </p:nvSpPr>
        <p:spPr>
          <a:xfrm>
            <a:off x="838200" y="365126"/>
            <a:ext cx="10515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Credits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1b836a3b3b8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Parallax mapping: Bitao Jin, Joel Kim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Caustic ray: Renhao Zhang, Yutong Liang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8" name="Google Shape;188;g1b836a3b3b8_2_0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4193319" y="2886724"/>
            <a:ext cx="3805362" cy="1084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Thanks！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/>
        </p:nvSpPr>
        <p:spPr>
          <a:xfrm>
            <a:off x="356178" y="485150"/>
            <a:ext cx="114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Result1: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3" title="demo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100" y="315775"/>
            <a:ext cx="8035750" cy="53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836a3b3b8_2_6"/>
          <p:cNvSpPr txBox="1"/>
          <p:nvPr/>
        </p:nvSpPr>
        <p:spPr>
          <a:xfrm>
            <a:off x="356174" y="485150"/>
            <a:ext cx="14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Caustics ray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g1b836a3b3b8_2_6" title="2022-12-14 10-46-02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925" y="843150"/>
            <a:ext cx="7554325" cy="56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Outline -- features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Sand: Normal and parallax occlusion mapping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Waves: Procedural generated waves || Wave normal mapping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Caustics ray: Projection of procedural generated waves and blend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Deep sea filter: Frame buffering post-processing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1: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Sand (seabed)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362350" y="164252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1. Quad render with diffusion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Generate a 2-triangle quad with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Generate normal textures and add normal 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 Generate displacement textures and add parallax map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Here we use this online tool to generate textures and adjust parameters: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ct val="100000"/>
              <a:buNone/>
            </a:pPr>
            <a:r>
              <a:rPr lang="en-US" u="sng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https://cpetry.github.io/NormalMap-Online/</a:t>
            </a:r>
            <a:endParaRPr u="sng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u="sng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4. Add normal and parallax mapping into shader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Here we followed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https://learnopengl.com/Advanced-Lighting/Parallax-Mapping</a:t>
            </a:r>
            <a:endParaRPr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https://learnopengl.com/Advanced-Lighting/Normal-Mapping</a:t>
            </a:r>
            <a:endParaRPr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" name="Google Shape;111;p4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6957" y="3641757"/>
            <a:ext cx="2825584" cy="2202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9981549" y="3272425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463488" y="1344916"/>
            <a:ext cx="1126395" cy="155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b="1584" l="0" r="0" t="1768"/>
          <a:stretch/>
        </p:blipFill>
        <p:spPr>
          <a:xfrm rot="-5400000">
            <a:off x="6695039" y="1358643"/>
            <a:ext cx="1126397" cy="15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342534" y="1303745"/>
            <a:ext cx="1126396" cy="157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6379278" y="1188087"/>
            <a:ext cx="175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texture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213465" y="1188064"/>
            <a:ext cx="158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texture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9829155" y="1188066"/>
            <a:ext cx="21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texture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2: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Procedural generated waves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512196" y="1440623"/>
            <a:ext cx="10515600" cy="5052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used basic </a:t>
            </a:r>
            <a:r>
              <a:rPr lang="en-US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TRIANGLE_STRIP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run OpenGL draw call.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waves is an overlay of set of trigonometric functions.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followed the guide of GPU Gem1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waves function is generated following: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skybox environment texture mapping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is also been considered.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6" name="Google Shape;126;p6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0740" y="3825521"/>
            <a:ext cx="3321257" cy="26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9480617" y="3456189"/>
            <a:ext cx="1802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4877" y="1483282"/>
            <a:ext cx="1802284" cy="179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6397" y="3174071"/>
            <a:ext cx="5220429" cy="9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836a3b3b8_2_10"/>
          <p:cNvSpPr txBox="1"/>
          <p:nvPr>
            <p:ph type="title"/>
          </p:nvPr>
        </p:nvSpPr>
        <p:spPr>
          <a:xfrm>
            <a:off x="838200" y="365126"/>
            <a:ext cx="10515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2: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aves Normal Mapping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1b836a3b3b8_2_10"/>
          <p:cNvSpPr txBox="1"/>
          <p:nvPr>
            <p:ph idx="1" type="body"/>
          </p:nvPr>
        </p:nvSpPr>
        <p:spPr>
          <a:xfrm>
            <a:off x="512200" y="1440628"/>
            <a:ext cx="10515600" cy="5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Besides the procedurally generating waves, we also tried to map the normal of ocean surface from the real world.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" name="Google Shape;137;g1b836a3b3b8_2_10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" name="Google Shape;138;g1b836a3b3b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22" y="2508725"/>
            <a:ext cx="4008800" cy="3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b836a3b3b8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175" y="2269825"/>
            <a:ext cx="4526950" cy="45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838200" y="365126"/>
            <a:ext cx="10515600" cy="65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3: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Caustics 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384904" y="1657232"/>
            <a:ext cx="8838539" cy="543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Caustics ray is a major feature to process water simulation.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feature is by enabling the OpenGL Blend, and render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virtual procedural generated wave the same as top waves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which lay on the ocean basin level. A ray is then cast in the set direction and  test intersection with ocean basin plane.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 point will be counted as vertex of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TRIANGLE_STRIPE,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add light texture.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6" name="Google Shape;146;p7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633" y="1228288"/>
            <a:ext cx="1246133" cy="120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2121" y="4119790"/>
            <a:ext cx="2690368" cy="209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9735189" y="3751472"/>
            <a:ext cx="1484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2214" y="4176059"/>
            <a:ext cx="1772185" cy="172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6244491" y="5955286"/>
            <a:ext cx="2978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map of sunlight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4380" y="2502793"/>
            <a:ext cx="3073640" cy="122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836a3b3b8_2_22"/>
          <p:cNvSpPr txBox="1"/>
          <p:nvPr>
            <p:ph type="title"/>
          </p:nvPr>
        </p:nvSpPr>
        <p:spPr>
          <a:xfrm>
            <a:off x="838200" y="365126"/>
            <a:ext cx="10515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 3: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Caustics 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1b836a3b3b8_2_22"/>
          <p:cNvSpPr txBox="1"/>
          <p:nvPr>
            <p:ph idx="1" type="body"/>
          </p:nvPr>
        </p:nvSpPr>
        <p:spPr>
          <a:xfrm>
            <a:off x="384899" y="1657225"/>
            <a:ext cx="11280600" cy="5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Generating caustics ray consists three parts: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Compute the reflected 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Compute the position the ray hits the 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Compute the light intensity by checking converging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9" name="Google Shape;159;g1b836a3b3b8_2_22"/>
          <p:cNvCxnSpPr/>
          <p:nvPr/>
        </p:nvCxnSpPr>
        <p:spPr>
          <a:xfrm>
            <a:off x="0" y="1102936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g1b836a3b3b8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25" y="3690475"/>
            <a:ext cx="4387625" cy="27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b836a3b3b8_2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851" y="3381750"/>
            <a:ext cx="4226926" cy="33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2022-12-13T09:37:00Z</dcterms:created>
  <dc:creator>卢 子璇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9319B94392914170982CEBFBE1F6AC50</vt:lpwstr>
  </property>
  <property fmtid="{D5CDD505-2E9C-101B-9397-08002B2CF9AE}" pid="3" name="KSOProductBuildVer">
    <vt:lpwstr>1033-11.2.0.11417</vt:lpwstr>
  </property>
</Properties>
</file>